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C6FAA-668B-95A8-BC52-400C4516C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CC36B-BA89-EB31-7756-034CB573D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5997D-7ABB-27BE-A15B-304361D04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7835C-7190-4D86-BEF4-17A27A7A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AF510-52B3-07DC-D9D6-8F2737FB3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5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6890-C018-5F3C-8735-0768171C2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A9801-5C02-4C8A-2EE2-C726B6C26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7A17D-E0D3-1A66-788D-283496C0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50D74-C496-D011-3980-7F3E08744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752B3-3368-08C0-2A7F-DEBBC1208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78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9CC841-09E3-1249-6D6D-2948A84FAA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1C0BE-50F3-AC8F-BEC4-AFE337919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B2274-C1B6-B17F-FB65-D2D3EAF1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C03C1-BC7A-311A-1760-A50A6CAE3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BB03F-6645-1BAA-258B-495D5FC55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7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FBF37-81AC-78CE-C4F3-FF515C658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CDC2F-40A7-0A0E-C194-B3AAB3EF6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4CAD4-8ED6-9DAE-5595-9D04663AE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E8FBA-A682-3237-3002-CD02087C2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69D09-4C0F-1FFB-2DAE-6E7F3EC5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9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750BC-90E1-9E38-87DD-424D2B2B5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BA04C-2F09-B034-7B3D-34175F835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A4E4-1E54-B68F-4C59-368F23595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E6BA2-731B-2C2F-AA94-B8D6DE1DE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51945-9CD3-2711-A349-790FCF3C3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12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BE609-FD72-F7CA-8EAF-00DA8C2E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39CE0-F5A2-C67C-3C65-D28B90923D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63550-B08C-DA9E-AFB1-6FC20A37D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5F6CD-B572-7A30-E8BB-6DF8491B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D3F32B-F168-F5EA-D264-8F500A8A5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16F9FC-F355-83FD-1332-E43B011C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85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C4509-3DC5-746A-9093-6293C8C57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65E3D-2C4E-23D9-E877-D45FDC244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A4FDD-890D-B42C-842F-56F6F7D66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59F6E-9687-B8E4-A136-EAA0106B1E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C53C8-2778-B0BA-FABB-073570A62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29DCAD-4D3E-4BE1-6446-03E35E395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15A53-C79F-3D30-7299-AB83AF56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194201-ACF7-475A-D511-B55D0711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1973-6529-01F2-1763-BD6DC13BC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EF598A-9D82-DE77-D4AC-53870918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8FF54A-EEE6-B159-53B5-44BF43B22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8C3710-A77F-F3F7-9F32-D26E66982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3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4D070D-8C0C-06BC-3BB7-FE9611EA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D8F154-B6AB-E41F-3FFB-06EAE1E6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E4A553-232E-40EE-51CA-FA00A81E6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48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8A374-ED5D-A3DD-E105-1A74F228F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AB39E-ACB2-EDD4-1BAD-4343C8FDA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D7DD0A-EA06-22E6-9477-8B1F5DF7B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98279B-06C4-1028-E4DC-D2A6418E0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304B6-08DD-A7F1-74DF-664A132A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BDE64-288A-C8A1-2541-45B5AF3B9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6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6D71F-F28F-92B3-A13C-266770639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B95AA-BED8-ACD8-3402-0DE5E2930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9FE415-A07F-8559-B23B-FF3CA7286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BF6A8-DA3F-E445-ABD1-7BFC66284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9F8FA-3399-39F7-F46E-6AE68C8C0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F9D40-AAA8-82E0-CA6E-68CE7667B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7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C57970-2501-1506-65AB-89897C69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563C9-2CF2-DA6B-4C2E-DA7DD0E9A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1087B-D2E9-24D6-ED09-1CCF5F14FD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5C5EC-612A-48DF-ACBB-409DBFD2EDA1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5FB94-17BC-B928-2795-887C74204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831C0-64F6-9B9A-30DD-6573A7A1C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36EA8-5393-4D2B-9693-B69B73C6D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09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AFDD5-C476-0AE9-516C-1FBB887C55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Talk to Your PDFs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2B80A-4972-3327-370A-A715232E5B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Introducing Ask Me!</a:t>
            </a:r>
          </a:p>
        </p:txBody>
      </p:sp>
    </p:spTree>
    <p:extLst>
      <p:ext uri="{BB962C8B-B14F-4D97-AF65-F5344CB8AC3E}">
        <p14:creationId xmlns:p14="http://schemas.microsoft.com/office/powerpoint/2010/main" val="310680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4657E-A478-1212-BEE1-EFD011F8F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Introducing Ask 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12729-47F7-6694-1220-F9DEFFE9E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420108"/>
            <a:ext cx="5334000" cy="4351338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Are you tired of scrolling through endless PDFs, trying to find the information you need? Say hello to Ask Me!, </a:t>
            </a:r>
          </a:p>
          <a:p>
            <a:r>
              <a:rPr lang="en-US" dirty="0">
                <a:effectLst/>
              </a:rPr>
              <a:t>With Ask Me!, you can ask questions and have a conversation with your PDFs, making it easier than ever to find the information you need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736257-D77F-74F4-496B-DBDF6D851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5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9CD9E-ECBD-EDB1-6FDE-0E61C985A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Does Ask Me! Work?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9DDFE6-026E-8960-2D08-798BAB2DB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888" y="18255"/>
            <a:ext cx="6785112" cy="682149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09C0B8F-2035-491E-221B-D5B949782F39}"/>
              </a:ext>
            </a:extLst>
          </p:cNvPr>
          <p:cNvSpPr txBox="1">
            <a:spLocks/>
          </p:cNvSpPr>
          <p:nvPr/>
        </p:nvSpPr>
        <p:spPr>
          <a:xfrm>
            <a:off x="1" y="1420108"/>
            <a:ext cx="5334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ffectLst/>
              </a:rPr>
              <a:t>Ask Me! is an app that allows users to interact with PDFs in a whole new way.</a:t>
            </a:r>
          </a:p>
          <a:p>
            <a:r>
              <a:rPr lang="en-US" dirty="0">
                <a:effectLst/>
              </a:rPr>
              <a:t> The app uses advanced natural language processing technology to enable users to ask questions and have a conversation with their PDFs. </a:t>
            </a:r>
          </a:p>
          <a:p>
            <a:r>
              <a:rPr lang="en-US" dirty="0">
                <a:effectLst/>
              </a:rPr>
              <a:t>One of the key features of Ask Me! is its ability to recognize and understand context. </a:t>
            </a:r>
          </a:p>
          <a:p>
            <a:r>
              <a:rPr lang="en-US" dirty="0">
                <a:effectLst/>
              </a:rPr>
              <a:t>And its in Kurdish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99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E1FD6-E14E-3F63-FAE9-B99D3DAA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5923722" cy="1325563"/>
          </a:xfrm>
        </p:spPr>
        <p:txBody>
          <a:bodyPr>
            <a:normAutofit/>
          </a:bodyPr>
          <a:lstStyle/>
          <a:p>
            <a:r>
              <a:rPr lang="en-US" sz="3600" dirty="0"/>
              <a:t>Question and Talk to Your PDFs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C8AA53-5FE4-64F3-DEE3-398728EC9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722" y="-1"/>
            <a:ext cx="6268278" cy="6839745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FC09A8F-6BAB-B5D9-D6F4-BAD30B9A25DE}"/>
              </a:ext>
            </a:extLst>
          </p:cNvPr>
          <p:cNvSpPr txBox="1">
            <a:spLocks/>
          </p:cNvSpPr>
          <p:nvPr/>
        </p:nvSpPr>
        <p:spPr>
          <a:xfrm>
            <a:off x="1" y="1420108"/>
            <a:ext cx="5334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</a:t>
            </a:r>
            <a:r>
              <a:rPr lang="en-US" dirty="0">
                <a:effectLst/>
              </a:rPr>
              <a:t>et answers, and even have a conversation with your PDFs. Whether you're studying for an exam or researching a topic, this feature is a game-changer.</a:t>
            </a:r>
            <a:endParaRPr lang="en-US" dirty="0"/>
          </a:p>
          <a:p>
            <a:r>
              <a:rPr lang="en-US" dirty="0">
                <a:effectLst/>
              </a:rPr>
              <a:t>Imagine being able to ask your PDF questions like 'What is the meaning of this term?' or Can you summarize this PDF' and getting instant answers.</a:t>
            </a:r>
          </a:p>
        </p:txBody>
      </p:sp>
    </p:spTree>
    <p:extLst>
      <p:ext uri="{BB962C8B-B14F-4D97-AF65-F5344CB8AC3E}">
        <p14:creationId xmlns:p14="http://schemas.microsoft.com/office/powerpoint/2010/main" val="214762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3095F-8575-54A6-2974-EC04B21C5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Features of Ask Me!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A71B4-AE0A-8C01-66D5-1DAD5E0DC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356" y="0"/>
            <a:ext cx="6371644" cy="685800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16DCD33-4FD7-E086-C16F-704FEE74DCB1}"/>
              </a:ext>
            </a:extLst>
          </p:cNvPr>
          <p:cNvSpPr txBox="1">
            <a:spLocks/>
          </p:cNvSpPr>
          <p:nvPr/>
        </p:nvSpPr>
        <p:spPr>
          <a:xfrm>
            <a:off x="1" y="1420108"/>
            <a:ext cx="5334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Doesn't matter who you are.</a:t>
            </a:r>
          </a:p>
          <a:p>
            <a:r>
              <a:rPr lang="en-US" dirty="0">
                <a:effectLst/>
              </a:rPr>
              <a:t>Summarization</a:t>
            </a:r>
          </a:p>
          <a:p>
            <a:r>
              <a:rPr lang="en-US" dirty="0"/>
              <a:t>Based Question and Answer</a:t>
            </a:r>
          </a:p>
          <a:p>
            <a:r>
              <a:rPr lang="en-US" dirty="0">
                <a:effectLst/>
              </a:rPr>
              <a:t>Answers</a:t>
            </a:r>
            <a:r>
              <a:rPr lang="en-US" dirty="0"/>
              <a:t> are only from the context</a:t>
            </a:r>
          </a:p>
          <a:p>
            <a:r>
              <a:rPr lang="en-US" dirty="0"/>
              <a:t>Answers are only Kurdish</a:t>
            </a:r>
          </a:p>
          <a:p>
            <a:r>
              <a:rPr lang="en-US" dirty="0"/>
              <a:t>Prompt in </a:t>
            </a:r>
            <a:r>
              <a:rPr lang="en-US"/>
              <a:t>any language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3663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228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Talk to Your PDFs</vt:lpstr>
      <vt:lpstr>Introducing Ask Me!</vt:lpstr>
      <vt:lpstr>How Does Ask Me! Work?</vt:lpstr>
      <vt:lpstr>Question and Talk to Your PDFs</vt:lpstr>
      <vt:lpstr>Features of Ask 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 to Your PDFs</dc:title>
  <dc:creator>Hs</dc:creator>
  <cp:lastModifiedBy>Hs</cp:lastModifiedBy>
  <cp:revision>5</cp:revision>
  <dcterms:created xsi:type="dcterms:W3CDTF">2023-06-24T13:39:19Z</dcterms:created>
  <dcterms:modified xsi:type="dcterms:W3CDTF">2023-06-24T14:12:33Z</dcterms:modified>
</cp:coreProperties>
</file>

<file path=docProps/thumbnail.jpeg>
</file>